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772F19-F10B-4B48-82F1-687B714E0CCF}" type="datetimeFigureOut">
              <a:rPr lang="en-US" smtClean="0"/>
              <a:t>3/9/2023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34F892-81F2-4ABF-A313-8B3F7DCD43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684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34F892-81F2-4ABF-A313-8B3F7DCD436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107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C864CD-3E2C-48F0-9AC3-B34DDBF926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01D4CF6-D34C-4284-A6A3-BB4575CF7E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B93195-4ABD-4059-9A15-DBAFE6AA97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26112-1716-4009-B318-DA602708AA6C}" type="datetimeFigureOut">
              <a:rPr lang="en-US" smtClean="0"/>
              <a:t>3/9/2023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222DDA-996C-46B9-8F9A-948EC9183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ECA5D-2D26-4654-AD80-60492EEF8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FA6E-7673-4BAA-B2BD-AB011EA35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124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5AFD8-1035-4AEA-A396-C816687CCB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72AC89F-92B0-4923-9B5F-FF32E7DE9C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6565C6-CD60-4D77-8CCD-41B0EA21B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26112-1716-4009-B318-DA602708AA6C}" type="datetimeFigureOut">
              <a:rPr lang="en-US" smtClean="0"/>
              <a:t>3/9/2023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08E84C-FFA3-4DC7-A0F2-057E050B7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0C40F0-6246-408E-AC32-8B4C5CEAD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FA6E-7673-4BAA-B2BD-AB011EA35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533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FD3E7A6-A064-41A5-BB08-585BCD7700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EE5A2B-5F26-46F5-87EF-4D2CE29909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B2D882-115C-49FB-9F2A-F8219B1DC5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26112-1716-4009-B318-DA602708AA6C}" type="datetimeFigureOut">
              <a:rPr lang="en-US" smtClean="0"/>
              <a:t>3/9/2023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31CF47-AB2B-49EC-AF44-DCB9D5E4B5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F45390-9847-437F-AD02-6772B8A77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FA6E-7673-4BAA-B2BD-AB011EA35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200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6D9CF9-16EE-4BC0-9F2B-B75822FF71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307B35-CC2B-4F87-8FE5-F95028AB83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3970E1-B48B-44AF-8DC4-27C6E98275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26112-1716-4009-B318-DA602708AA6C}" type="datetimeFigureOut">
              <a:rPr lang="en-US" smtClean="0"/>
              <a:t>3/9/2023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F6A72F-1E22-4E57-B39B-8AFE548EB0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906CF4-9815-4A86-ADCF-D0F78CE5C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FA6E-7673-4BAA-B2BD-AB011EA35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731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EF638-8C07-4992-9DFB-A027E512E2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DA2E53-8660-4A2A-ACB8-9DBA1F648C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13587F-00CE-461D-A864-48AF7F621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26112-1716-4009-B318-DA602708AA6C}" type="datetimeFigureOut">
              <a:rPr lang="en-US" smtClean="0"/>
              <a:t>3/9/2023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51F294-3503-4195-A8C1-947CD8AC7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C56F23-1B64-4A64-ADF6-68E6EE56D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FA6E-7673-4BAA-B2BD-AB011EA35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60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E3D40-1744-4A9F-A2EF-53EF62F4DF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22E6C6-A568-4618-A60C-5FBB041215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62B538-7807-4515-A808-7CF9D7A377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2A3E0D-6415-4175-9701-CEEFCCFB0F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26112-1716-4009-B318-DA602708AA6C}" type="datetimeFigureOut">
              <a:rPr lang="en-US" smtClean="0"/>
              <a:t>3/9/2023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A82E23-DECE-4C93-9C00-A16258C761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1C2643-7977-4835-96AC-633319B521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FA6E-7673-4BAA-B2BD-AB011EA35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626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0DA26C-79B6-4810-BC53-4EF42F55C7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695C64-7EE8-4BEA-BD4E-C695156319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A00B6C-E257-4F34-B669-0F7DF95F1B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944F06D-DEE7-4EA2-9CC1-AC703732E1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77AFB6A-5AEE-47C6-9792-9717533B12C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3A5620A-B641-4576-B6DA-3D64A0F3F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26112-1716-4009-B318-DA602708AA6C}" type="datetimeFigureOut">
              <a:rPr lang="en-US" smtClean="0"/>
              <a:t>3/9/2023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F4DA84-6F05-48DA-B49C-A00547C5D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8270BCB-CC6F-43CC-9054-C98DCCCD4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FA6E-7673-4BAA-B2BD-AB011EA35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854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1A6894-3A0C-4AD4-8F92-C991144FE0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186C627-EC62-4020-8865-917F75A6DB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26112-1716-4009-B318-DA602708AA6C}" type="datetimeFigureOut">
              <a:rPr lang="en-US" smtClean="0"/>
              <a:t>3/9/2023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076271-8B7D-4ED8-8C77-4C0DFB1EF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D1ED9C-9DB3-477A-A36F-60EA26ECF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FA6E-7673-4BAA-B2BD-AB011EA35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046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9A17AF7-9E3B-46E2-A7AD-77EA5AF51D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26112-1716-4009-B318-DA602708AA6C}" type="datetimeFigureOut">
              <a:rPr lang="en-US" smtClean="0"/>
              <a:t>3/9/2023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E7ADE9E-D112-4F46-9F8C-90821A86D1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1DDFFA-B069-4581-A2DC-F022B6D593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FA6E-7673-4BAA-B2BD-AB011EA35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424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26857E-399B-4A70-931B-FCE0AC0F22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75E445-D994-402F-B8A9-329F6FB002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2B0AE7-0BC8-4AC4-B44C-6B61A51BFD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01DFC1-76CA-4025-992C-583A46FB3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26112-1716-4009-B318-DA602708AA6C}" type="datetimeFigureOut">
              <a:rPr lang="en-US" smtClean="0"/>
              <a:t>3/9/2023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05ADB7-5713-40B6-BB9F-3E114A57F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93CBCF-BEE3-4A66-9AA2-F50D69697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FA6E-7673-4BAA-B2BD-AB011EA35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401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E568B-6428-4462-9F35-A7EB734AE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139C009-35F3-41FB-9316-804611AAE60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F7F6F8-9B8F-4D91-9D74-981A103530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39EF70-EC1B-4474-9D19-1397683D5B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26112-1716-4009-B318-DA602708AA6C}" type="datetimeFigureOut">
              <a:rPr lang="en-US" smtClean="0"/>
              <a:t>3/9/2023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A193DA-EC7C-451B-ADBA-D69CC2D99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9172F2-DA15-4CEF-9AD0-C9EE17878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FA6E-7673-4BAA-B2BD-AB011EA35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00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2D5D3E0-5804-4226-B760-3B17D1D036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BF5471-FBCA-4FDC-BA7E-E861A5F2AA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7B165A-1542-4A00-B164-9DB42F7566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526112-1716-4009-B318-DA602708AA6C}" type="datetimeFigureOut">
              <a:rPr lang="en-US" smtClean="0"/>
              <a:t>3/9/2023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BD073C-B285-4AF3-9658-FDF2DA7864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1008AA-0B20-4C69-8515-99CF6243B8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0FA6E-7673-4BAA-B2BD-AB011EA35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678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38C66B-859E-46E0-88AD-0FD0533041A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156" t="15139" r="16406" b="4861"/>
          <a:stretch/>
        </p:blipFill>
        <p:spPr>
          <a:xfrm>
            <a:off x="-215971" y="-83263"/>
            <a:ext cx="12623942" cy="7024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0546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3498</TotalTime>
  <Words>1</Words>
  <Application>Microsoft Office PowerPoint</Application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GISELA MELISSA BERMÚDEZ FLÓREZ</dc:creator>
  <cp:lastModifiedBy>GISELA MELISSA BERMÚDEZ FLÓREZ</cp:lastModifiedBy>
  <cp:revision>10</cp:revision>
  <cp:lastPrinted>2021-11-16T15:07:02Z</cp:lastPrinted>
  <dcterms:created xsi:type="dcterms:W3CDTF">2021-03-26T19:07:46Z</dcterms:created>
  <dcterms:modified xsi:type="dcterms:W3CDTF">2023-03-09T19:30:47Z</dcterms:modified>
</cp:coreProperties>
</file>